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s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pta.org/" TargetMode="External"/><Relationship Id="rId3" Type="http://schemas.openxmlformats.org/officeDocument/2006/relationships/hyperlink" Target="mailto:tedwards-p@pa.gov" TargetMode="External"/><Relationship Id="rId7" Type="http://schemas.openxmlformats.org/officeDocument/2006/relationships/hyperlink" Target="http://www.ccsso.org/Who_We_Are/Meet_the_Chiefs.html?State=Pennsylvania%20Department%20of%20Education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nslotterba@pa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education.pa.gov/Teachers%20-%20Administrators/Curriculum/Pages/Health--Physical-Education.aspx#tab-1" TargetMode="External"/><Relationship Id="rId11" Type="http://schemas.openxmlformats.org/officeDocument/2006/relationships/hyperlink" Target="https://www.governor.pa.gov/" TargetMode="External"/><Relationship Id="rId5" Type="http://schemas.openxmlformats.org/officeDocument/2006/relationships/hyperlink" Target="http://www.education.pa.gov/Pages/default.aspx#tab-1" TargetMode="External"/><Relationship Id="rId10" Type="http://schemas.openxmlformats.org/officeDocument/2006/relationships/hyperlink" Target="http://www.paprincipals.org/" TargetMode="External"/><Relationship Id="rId4" Type="http://schemas.openxmlformats.org/officeDocument/2006/relationships/hyperlink" Target="http://www.education.pa.gov/K-12/ESSA/Pages/default.aspx#tab-1" TargetMode="External"/><Relationship Id="rId9" Type="http://schemas.openxmlformats.org/officeDocument/2006/relationships/hyperlink" Target="http://www.pasa-net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13931" y="3373942"/>
            <a:ext cx="6275588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PENNSYLVANIA!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3419" r="21247" b="44854"/>
          <a:stretch/>
        </p:blipFill>
        <p:spPr bwMode="auto">
          <a:xfrm>
            <a:off x="1062317" y="0"/>
            <a:ext cx="10077945" cy="32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9154" r="53755" b="9558"/>
          <a:stretch/>
        </p:blipFill>
        <p:spPr bwMode="auto">
          <a:xfrm>
            <a:off x="3388659" y="2958353"/>
            <a:ext cx="5150224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t="17279" r="53755" b="61030"/>
          <a:stretch/>
        </p:blipFill>
        <p:spPr bwMode="auto">
          <a:xfrm>
            <a:off x="268941" y="3657600"/>
            <a:ext cx="3119718" cy="15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Pennsylvania AHPERD 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7924" y="5064028"/>
            <a:ext cx="341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www.psahperd.org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ww.psahperd.org/resources/Pictures/PSAHPERD%20Banner%20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54" y="1790010"/>
            <a:ext cx="8588692" cy="27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Pennsylvania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1535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Nick Slotterback</a:t>
            </a:r>
            <a:r>
              <a:rPr lang="en-US" sz="2000" dirty="0"/>
              <a:t>, Dept of Ed HPE Specialist, 717-772-0842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Tiffany Edwards-Pierce</a:t>
            </a:r>
            <a:r>
              <a:rPr lang="en-US" sz="2000" dirty="0"/>
              <a:t>, Dept of Health PA Specialist, 717-787-5876</a:t>
            </a:r>
          </a:p>
          <a:p>
            <a:r>
              <a:rPr lang="en-US" sz="2400" dirty="0"/>
              <a:t>Pennsylvania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Pennsylvania Department of Education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Health &amp;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Pennsylvania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Pennsylvania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Pennsylvania School Principals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Tom Wolf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1282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Pennsylvania AHPERD  Advocates for YOU!</vt:lpstr>
      <vt:lpstr>Pennsylvania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163</cp:revision>
  <dcterms:created xsi:type="dcterms:W3CDTF">2015-10-25T21:50:48Z</dcterms:created>
  <dcterms:modified xsi:type="dcterms:W3CDTF">2017-06-14T15:59:10Z</dcterms:modified>
</cp:coreProperties>
</file>